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12192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B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026" autoAdjust="0"/>
  </p:normalViewPr>
  <p:slideViewPr>
    <p:cSldViewPr snapToGrid="0">
      <p:cViewPr varScale="1">
        <p:scale>
          <a:sx n="47" d="100"/>
          <a:sy n="47" d="100"/>
        </p:scale>
        <p:origin x="284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0B69CCCA-64E6-4074-B989-86DA3FF404C1}" type="datetimeFigureOut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432050" y="1233488"/>
            <a:ext cx="18716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3"/>
            <a:ext cx="2919413" cy="49530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6FEABD48-E6B3-4DA3-BD48-F99DEB5F3C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098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8DAE-8763-4AF3-A259-BCCFE59AEB64}" type="datetimeFigureOut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03F30-3AA5-451D-B08F-980AC2BB3E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96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8DAE-8763-4AF3-A259-BCCFE59AEB64}" type="datetimeFigureOut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03F30-3AA5-451D-B08F-980AC2BB3E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6700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8DAE-8763-4AF3-A259-BCCFE59AEB64}" type="datetimeFigureOut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03F30-3AA5-451D-B08F-980AC2BB3E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902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8DAE-8763-4AF3-A259-BCCFE59AEB64}" type="datetimeFigureOut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03F30-3AA5-451D-B08F-980AC2BB3E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2336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8DAE-8763-4AF3-A259-BCCFE59AEB64}" type="datetimeFigureOut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03F30-3AA5-451D-B08F-980AC2BB3E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5944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8DAE-8763-4AF3-A259-BCCFE59AEB64}" type="datetimeFigureOut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03F30-3AA5-451D-B08F-980AC2BB3E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54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8DAE-8763-4AF3-A259-BCCFE59AEB64}" type="datetimeFigureOut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03F30-3AA5-451D-B08F-980AC2BB3E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4173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8DAE-8763-4AF3-A259-BCCFE59AEB64}" type="datetimeFigureOut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03F30-3AA5-451D-B08F-980AC2BB3E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984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8DAE-8763-4AF3-A259-BCCFE59AEB64}" type="datetimeFigureOut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03F30-3AA5-451D-B08F-980AC2BB3E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045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8DAE-8763-4AF3-A259-BCCFE59AEB64}" type="datetimeFigureOut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03F30-3AA5-451D-B08F-980AC2BB3E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5719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78DAE-8763-4AF3-A259-BCCFE59AEB64}" type="datetimeFigureOut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03F30-3AA5-451D-B08F-980AC2BB3E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093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78DAE-8763-4AF3-A259-BCCFE59AEB64}" type="datetimeFigureOut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03F30-3AA5-451D-B08F-980AC2BB3E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116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947B5E-EFE2-754A-31CF-434FA57BE0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94529" y="2749312"/>
            <a:ext cx="5829300" cy="4244622"/>
          </a:xfrm>
          <a:noFill/>
          <a:scene3d>
            <a:camera prst="orthographicFront"/>
            <a:lightRig rig="threePt" dir="t"/>
          </a:scene3d>
          <a:sp3d contourW="12700">
            <a:contourClr>
              <a:schemeClr val="tx2">
                <a:lumMod val="50000"/>
              </a:schemeClr>
            </a:contourClr>
          </a:sp3d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ED1CDDF-D62C-E5E6-979D-E2E7C468E0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64768" y="566232"/>
            <a:ext cx="6559061" cy="946747"/>
          </a:xfrm>
          <a:noFill/>
          <a:effectLst/>
        </p:spPr>
        <p:txBody>
          <a:bodyPr>
            <a:noAutofit/>
          </a:bodyPr>
          <a:lstStyle/>
          <a:p>
            <a:endParaRPr kumimoji="1" lang="ja-JP" altLang="en-US" sz="3200" b="1" i="1" dirty="0">
              <a:effectLst>
                <a:reflection stA="45000" endPos="65000" dist="12700" dir="5400000" sy="-100000" algn="bl" rotWithShape="0"/>
              </a:effectLst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02674C0-5443-466C-0B87-3616046F62D0}"/>
              </a:ext>
            </a:extLst>
          </p:cNvPr>
          <p:cNvSpPr txBox="1"/>
          <p:nvPr/>
        </p:nvSpPr>
        <p:spPr>
          <a:xfrm>
            <a:off x="574255" y="2778207"/>
            <a:ext cx="2136531" cy="94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D60CD97-D676-3EE8-C320-A4DB96A37EF6}"/>
              </a:ext>
            </a:extLst>
          </p:cNvPr>
          <p:cNvSpPr txBox="1"/>
          <p:nvPr/>
        </p:nvSpPr>
        <p:spPr>
          <a:xfrm>
            <a:off x="-4559270" y="3161376"/>
            <a:ext cx="2136531" cy="94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4776D2F-F693-EC2C-87D9-3D89A9F6E83C}"/>
              </a:ext>
            </a:extLst>
          </p:cNvPr>
          <p:cNvSpPr txBox="1"/>
          <p:nvPr/>
        </p:nvSpPr>
        <p:spPr>
          <a:xfrm>
            <a:off x="768288" y="4035641"/>
            <a:ext cx="31605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i="1" dirty="0">
                <a:solidFill>
                  <a:schemeClr val="bg1">
                    <a:lumMod val="95000"/>
                  </a:schemeClr>
                </a:solidFill>
              </a:rPr>
              <a:t>14:30</a:t>
            </a:r>
            <a:r>
              <a:rPr kumimoji="1" lang="ja-JP" altLang="en-US" sz="3200" b="1" i="1" dirty="0">
                <a:solidFill>
                  <a:schemeClr val="bg1">
                    <a:lumMod val="95000"/>
                  </a:schemeClr>
                </a:solidFill>
              </a:rPr>
              <a:t>～</a:t>
            </a:r>
            <a:r>
              <a:rPr kumimoji="1" lang="en-US" altLang="ja-JP" sz="3200" b="1" i="1" dirty="0">
                <a:solidFill>
                  <a:schemeClr val="bg1">
                    <a:lumMod val="95000"/>
                  </a:schemeClr>
                </a:solidFill>
              </a:rPr>
              <a:t>15:30</a:t>
            </a:r>
          </a:p>
          <a:p>
            <a:endParaRPr kumimoji="1" lang="ja-JP" altLang="en-US" sz="4000" b="1" i="1" dirty="0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022652BD-EB1A-406D-B5BE-A7069A7A4C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28742" y="3364880"/>
            <a:ext cx="1688122" cy="633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64398772-C215-46E9-86D0-4B231D92FD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69914" y="5530616"/>
            <a:ext cx="2738448" cy="698585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699332B4-773B-4DD0-9AA0-14174A95043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47583" y="8047501"/>
            <a:ext cx="2541720" cy="653256"/>
          </a:xfrm>
          <a:prstGeom prst="rect">
            <a:avLst/>
          </a:prstGeom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4B1CDDDE-1AE2-1016-4D0E-50A91CEEF659}"/>
              </a:ext>
            </a:extLst>
          </p:cNvPr>
          <p:cNvSpPr/>
          <p:nvPr/>
        </p:nvSpPr>
        <p:spPr>
          <a:xfrm>
            <a:off x="-5349" y="469839"/>
            <a:ext cx="6858000" cy="58477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kumimoji="1" lang="en-US" altLang="ja-JP" sz="32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  <a:r>
              <a:rPr kumimoji="1" lang="ja-JP" altLang="en-US" sz="32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月</a:t>
            </a:r>
            <a:r>
              <a:rPr kumimoji="1" lang="en-US" altLang="ja-JP" sz="32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11</a:t>
            </a:r>
            <a:r>
              <a:rPr lang="ja-JP" altLang="en-US" sz="32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日（水）有料イベント</a:t>
            </a:r>
            <a:endParaRPr lang="ja-JP" altLang="en-US" sz="3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B05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066F36-39D2-C777-AD97-3E8835585CE3}"/>
              </a:ext>
            </a:extLst>
          </p:cNvPr>
          <p:cNvSpPr txBox="1"/>
          <p:nvPr/>
        </p:nvSpPr>
        <p:spPr>
          <a:xfrm>
            <a:off x="3928844" y="5883032"/>
            <a:ext cx="1796779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1" lang="ja-JP" altLang="en-US" b="1" i="1" dirty="0">
                <a:latin typeface="+mn-ea"/>
              </a:rPr>
              <a:t>大森俊</a:t>
            </a:r>
            <a:r>
              <a:rPr kumimoji="1" lang="en-US" altLang="ja-JP" b="1" i="1" dirty="0">
                <a:latin typeface="+mn-ea"/>
              </a:rPr>
              <a:t>×NINA</a:t>
            </a:r>
            <a:endParaRPr kumimoji="1" lang="ja-JP" altLang="en-US" b="1" i="1" dirty="0">
              <a:latin typeface="+mn-ea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AE8889-284E-60DE-4102-D8474CD08CD4}"/>
              </a:ext>
            </a:extLst>
          </p:cNvPr>
          <p:cNvSpPr txBox="1"/>
          <p:nvPr/>
        </p:nvSpPr>
        <p:spPr>
          <a:xfrm>
            <a:off x="564533" y="9134626"/>
            <a:ext cx="21996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前列（赤）</a:t>
            </a:r>
            <a:r>
              <a:rPr kumimoji="1" lang="en-US" altLang="ja-JP" b="1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1,100</a:t>
            </a:r>
            <a:r>
              <a:rPr kumimoji="1" lang="ja-JP" altLang="en-US" b="1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円</a:t>
            </a:r>
            <a:endParaRPr kumimoji="1" lang="en-US" altLang="ja-JP" b="1" dirty="0">
              <a:solidFill>
                <a:schemeClr val="bg1">
                  <a:lumMod val="95000"/>
                </a:schemeClr>
              </a:solidFill>
              <a:latin typeface="+mn-ea"/>
            </a:endParaRPr>
          </a:p>
          <a:p>
            <a:r>
              <a:rPr kumimoji="1" lang="ja-JP" altLang="en-US" b="1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後列（青）</a:t>
            </a:r>
            <a:r>
              <a:rPr kumimoji="1" lang="en-US" altLang="ja-JP" b="1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550</a:t>
            </a:r>
            <a:r>
              <a:rPr kumimoji="1" lang="ja-JP" altLang="en-US" b="1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円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E51877E-E8D7-C606-067C-45C6A016386F}"/>
              </a:ext>
            </a:extLst>
          </p:cNvPr>
          <p:cNvSpPr txBox="1"/>
          <p:nvPr/>
        </p:nvSpPr>
        <p:spPr>
          <a:xfrm>
            <a:off x="4066438" y="9088723"/>
            <a:ext cx="755196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b="1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S</a:t>
            </a:r>
            <a:r>
              <a:rPr kumimoji="1" lang="ja-JP" altLang="en-US" b="1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席（赤）　</a:t>
            </a:r>
            <a:r>
              <a:rPr kumimoji="1" lang="en-US" altLang="ja-JP" b="1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1,650</a:t>
            </a:r>
            <a:r>
              <a:rPr kumimoji="1" lang="ja-JP" altLang="en-US" b="1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円</a:t>
            </a:r>
            <a:endParaRPr kumimoji="1" lang="en-US" altLang="ja-JP" b="1" dirty="0">
              <a:solidFill>
                <a:schemeClr val="bg1">
                  <a:lumMod val="95000"/>
                </a:schemeClr>
              </a:solidFill>
              <a:latin typeface="+mn-ea"/>
            </a:endParaRPr>
          </a:p>
          <a:p>
            <a:r>
              <a:rPr kumimoji="1" lang="en-US" altLang="ja-JP" b="1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A</a:t>
            </a:r>
            <a:r>
              <a:rPr kumimoji="1" lang="ja-JP" altLang="en-US" b="1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席（青）　</a:t>
            </a:r>
            <a:r>
              <a:rPr kumimoji="1" lang="en-US" altLang="ja-JP" b="1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1,100</a:t>
            </a:r>
            <a:r>
              <a:rPr kumimoji="1" lang="ja-JP" altLang="en-US" b="1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円</a:t>
            </a:r>
            <a:endParaRPr kumimoji="1" lang="en-US" altLang="ja-JP" b="1" dirty="0">
              <a:solidFill>
                <a:schemeClr val="bg1">
                  <a:lumMod val="95000"/>
                </a:schemeClr>
              </a:solidFill>
              <a:latin typeface="+mn-ea"/>
            </a:endParaRPr>
          </a:p>
          <a:p>
            <a:r>
              <a:rPr kumimoji="1" lang="en-US" altLang="ja-JP" b="1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B</a:t>
            </a:r>
            <a:r>
              <a:rPr kumimoji="1" lang="ja-JP" altLang="en-US" b="1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席（黄）　</a:t>
            </a:r>
            <a:r>
              <a:rPr kumimoji="1" lang="en-US" altLang="ja-JP" b="1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880</a:t>
            </a:r>
            <a:r>
              <a:rPr kumimoji="1" lang="ja-JP" altLang="en-US" b="1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円</a:t>
            </a:r>
            <a:endParaRPr kumimoji="1" lang="en-US" altLang="ja-JP" b="1" dirty="0">
              <a:solidFill>
                <a:schemeClr val="bg1">
                  <a:lumMod val="95000"/>
                </a:schemeClr>
              </a:solidFill>
              <a:latin typeface="+mn-ea"/>
            </a:endParaRPr>
          </a:p>
          <a:p>
            <a:r>
              <a:rPr kumimoji="1" lang="en-US" altLang="ja-JP" b="1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C</a:t>
            </a:r>
            <a:r>
              <a:rPr kumimoji="1" lang="ja-JP" altLang="en-US" b="1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席（緑）　</a:t>
            </a:r>
            <a:r>
              <a:rPr kumimoji="1" lang="en-US" altLang="ja-JP" b="1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550</a:t>
            </a:r>
            <a:r>
              <a:rPr kumimoji="1" lang="ja-JP" altLang="en-US" b="1" dirty="0">
                <a:solidFill>
                  <a:schemeClr val="bg1">
                    <a:lumMod val="95000"/>
                  </a:schemeClr>
                </a:solidFill>
                <a:latin typeface="+mn-ea"/>
              </a:rPr>
              <a:t>円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D17F053-1F02-CC1D-538D-5472D37C3B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82" t="10763" r="14306" b="23260"/>
          <a:stretch>
            <a:fillRect/>
          </a:stretch>
        </p:blipFill>
        <p:spPr bwMode="auto">
          <a:xfrm>
            <a:off x="-2630210" y="6602851"/>
            <a:ext cx="1268597" cy="1632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D582825-4BBA-1CA0-C042-7BE7A83EB01F}"/>
              </a:ext>
            </a:extLst>
          </p:cNvPr>
          <p:cNvSpPr txBox="1"/>
          <p:nvPr/>
        </p:nvSpPr>
        <p:spPr>
          <a:xfrm>
            <a:off x="867190" y="10464643"/>
            <a:ext cx="7551964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i="1" dirty="0">
                <a:solidFill>
                  <a:schemeClr val="bg1"/>
                </a:solidFill>
                <a:latin typeface="+mn-ea"/>
              </a:rPr>
              <a:t>・</a:t>
            </a:r>
            <a:r>
              <a:rPr kumimoji="1" lang="en-US" altLang="ja-JP" sz="1400" b="1" i="1" dirty="0">
                <a:solidFill>
                  <a:schemeClr val="bg1"/>
                </a:solidFill>
                <a:latin typeface="+mn-ea"/>
              </a:rPr>
              <a:t>1</a:t>
            </a:r>
            <a:r>
              <a:rPr kumimoji="1" lang="ja-JP" altLang="en-US" sz="1400" b="1" i="1" dirty="0">
                <a:solidFill>
                  <a:schemeClr val="bg1"/>
                </a:solidFill>
                <a:latin typeface="+mn-ea"/>
              </a:rPr>
              <a:t>月</a:t>
            </a:r>
            <a:r>
              <a:rPr kumimoji="1" lang="en-US" altLang="ja-JP" sz="1400" b="1" i="1" dirty="0">
                <a:solidFill>
                  <a:schemeClr val="bg1"/>
                </a:solidFill>
                <a:latin typeface="+mn-ea"/>
              </a:rPr>
              <a:t>28</a:t>
            </a:r>
            <a:r>
              <a:rPr kumimoji="1" lang="ja-JP" altLang="en-US" sz="1400" b="1" i="1" dirty="0">
                <a:solidFill>
                  <a:schemeClr val="bg1"/>
                </a:solidFill>
                <a:latin typeface="+mn-ea"/>
              </a:rPr>
              <a:t>日（水）</a:t>
            </a:r>
            <a:r>
              <a:rPr kumimoji="1" lang="en-US" altLang="ja-JP" sz="1400" b="1" i="1" dirty="0">
                <a:solidFill>
                  <a:schemeClr val="bg1"/>
                </a:solidFill>
                <a:latin typeface="+mn-ea"/>
              </a:rPr>
              <a:t>12:00</a:t>
            </a:r>
            <a:r>
              <a:rPr kumimoji="1" lang="ja-JP" altLang="en-US" sz="1400" b="1" i="1" dirty="0">
                <a:solidFill>
                  <a:schemeClr val="bg1"/>
                </a:solidFill>
                <a:latin typeface="+mn-ea"/>
              </a:rPr>
              <a:t>より予約開始いたします。</a:t>
            </a:r>
            <a:endParaRPr kumimoji="1" lang="en-US" altLang="ja-JP" sz="1400" b="1" i="1" dirty="0">
              <a:solidFill>
                <a:schemeClr val="bg1"/>
              </a:solidFill>
              <a:latin typeface="+mn-ea"/>
            </a:endParaRPr>
          </a:p>
          <a:p>
            <a:r>
              <a:rPr kumimoji="1" lang="ja-JP" altLang="en-US" sz="1400" b="1" i="1" dirty="0">
                <a:solidFill>
                  <a:schemeClr val="bg1"/>
                </a:solidFill>
                <a:latin typeface="+mn-ea"/>
              </a:rPr>
              <a:t>・アプリのイベント欄より、イベント予約→同意事項の確認→</a:t>
            </a:r>
            <a:endParaRPr kumimoji="1" lang="en-US" altLang="ja-JP" sz="1400" b="1" i="1" dirty="0">
              <a:solidFill>
                <a:schemeClr val="bg1"/>
              </a:solidFill>
              <a:latin typeface="+mn-ea"/>
            </a:endParaRPr>
          </a:p>
          <a:p>
            <a:r>
              <a:rPr kumimoji="1" lang="ja-JP" altLang="en-US" sz="1400" b="1" i="1" dirty="0">
                <a:solidFill>
                  <a:schemeClr val="bg1"/>
                </a:solidFill>
                <a:latin typeface="+mn-ea"/>
              </a:rPr>
              <a:t>　次へ（講座コードは入力不要）→ジェクサー川崎を選択のうえ、</a:t>
            </a:r>
            <a:endParaRPr kumimoji="1" lang="en-US" altLang="ja-JP" sz="1400" b="1" i="1" dirty="0">
              <a:solidFill>
                <a:schemeClr val="bg1"/>
              </a:solidFill>
              <a:latin typeface="+mn-ea"/>
            </a:endParaRPr>
          </a:p>
          <a:p>
            <a:r>
              <a:rPr kumimoji="1" lang="ja-JP" altLang="en-US" sz="1400" b="1" i="1" dirty="0">
                <a:solidFill>
                  <a:schemeClr val="bg1"/>
                </a:solidFill>
                <a:latin typeface="+mn-ea"/>
              </a:rPr>
              <a:t>　ご予約ください。</a:t>
            </a:r>
            <a:endParaRPr kumimoji="1" lang="en-US" altLang="ja-JP" sz="1400" b="1" i="1" dirty="0">
              <a:solidFill>
                <a:schemeClr val="bg1"/>
              </a:solidFill>
              <a:latin typeface="+mn-ea"/>
            </a:endParaRPr>
          </a:p>
          <a:p>
            <a:r>
              <a:rPr kumimoji="1" lang="ja-JP" altLang="en-US" sz="1400" b="1" i="1" dirty="0">
                <a:solidFill>
                  <a:schemeClr val="bg1"/>
                </a:solidFill>
                <a:latin typeface="+mn-ea"/>
              </a:rPr>
              <a:t>・キャンセル期限は</a:t>
            </a:r>
            <a:r>
              <a:rPr kumimoji="1" lang="en-US" altLang="ja-JP" sz="1400" b="1" i="1" dirty="0">
                <a:solidFill>
                  <a:schemeClr val="bg1"/>
                </a:solidFill>
                <a:latin typeface="+mn-ea"/>
              </a:rPr>
              <a:t>2</a:t>
            </a:r>
            <a:r>
              <a:rPr kumimoji="1" lang="ja-JP" altLang="en-US" sz="1400" b="1" i="1" dirty="0">
                <a:solidFill>
                  <a:schemeClr val="bg1"/>
                </a:solidFill>
                <a:latin typeface="+mn-ea"/>
              </a:rPr>
              <a:t>月</a:t>
            </a:r>
            <a:r>
              <a:rPr kumimoji="1" lang="en-US" altLang="ja-JP" sz="1400" b="1" i="1" dirty="0">
                <a:solidFill>
                  <a:schemeClr val="bg1"/>
                </a:solidFill>
                <a:latin typeface="+mn-ea"/>
              </a:rPr>
              <a:t>10</a:t>
            </a:r>
            <a:r>
              <a:rPr kumimoji="1" lang="ja-JP" altLang="en-US" sz="1400" b="1" i="1" dirty="0">
                <a:solidFill>
                  <a:schemeClr val="bg1"/>
                </a:solidFill>
                <a:latin typeface="+mn-ea"/>
              </a:rPr>
              <a:t>日（火）となっております。</a:t>
            </a:r>
            <a:endParaRPr kumimoji="1" lang="en-US" altLang="ja-JP" sz="1400" b="1" i="1" dirty="0">
              <a:solidFill>
                <a:schemeClr val="bg1"/>
              </a:solidFill>
              <a:latin typeface="+mn-ea"/>
            </a:endParaRPr>
          </a:p>
          <a:p>
            <a:r>
              <a:rPr kumimoji="1" lang="ja-JP" altLang="en-US" sz="1400" b="1" i="1" dirty="0">
                <a:solidFill>
                  <a:schemeClr val="bg1"/>
                </a:solidFill>
                <a:latin typeface="+mn-ea"/>
              </a:rPr>
              <a:t>・以降のキャンセル、返金はできかねます。</a:t>
            </a:r>
            <a:endParaRPr kumimoji="1" lang="en-US" altLang="ja-JP" sz="1400" b="1" i="1" dirty="0">
              <a:solidFill>
                <a:schemeClr val="bg1"/>
              </a:solidFill>
              <a:latin typeface="+mn-ea"/>
            </a:endParaRPr>
          </a:p>
          <a:p>
            <a:pPr algn="ctr"/>
            <a:endParaRPr kumimoji="1" lang="en-US" altLang="ja-JP" sz="2000" b="1" i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9F0D727-3B60-7A36-C70A-06CFB14C208D}"/>
              </a:ext>
            </a:extLst>
          </p:cNvPr>
          <p:cNvSpPr txBox="1"/>
          <p:nvPr/>
        </p:nvSpPr>
        <p:spPr>
          <a:xfrm>
            <a:off x="-4429103" y="5767536"/>
            <a:ext cx="19061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dirty="0">
                <a:solidFill>
                  <a:schemeClr val="bg1">
                    <a:lumMod val="95000"/>
                  </a:schemeClr>
                </a:solidFill>
              </a:rPr>
              <a:t>RPM</a:t>
            </a:r>
            <a:endParaRPr kumimoji="1" lang="ja-JP" altLang="en-US" sz="5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7407EA7-70F1-E009-273C-E7360EF91340}"/>
              </a:ext>
            </a:extLst>
          </p:cNvPr>
          <p:cNvSpPr txBox="1"/>
          <p:nvPr/>
        </p:nvSpPr>
        <p:spPr>
          <a:xfrm>
            <a:off x="-4100061" y="1988124"/>
            <a:ext cx="2738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chemeClr val="bg1">
                    <a:lumMod val="95000"/>
                  </a:schemeClr>
                </a:solidFill>
              </a:rPr>
              <a:t>BODYPUMP</a:t>
            </a:r>
            <a:endParaRPr kumimoji="1" lang="ja-JP" altLang="en-US" sz="4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573C2A8-39F1-BB93-2F89-2DA0B98B410D}"/>
              </a:ext>
            </a:extLst>
          </p:cNvPr>
          <p:cNvSpPr txBox="1"/>
          <p:nvPr/>
        </p:nvSpPr>
        <p:spPr>
          <a:xfrm>
            <a:off x="754377" y="1607739"/>
            <a:ext cx="3160556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i="1" dirty="0">
                <a:solidFill>
                  <a:schemeClr val="bg1">
                    <a:lumMod val="95000"/>
                  </a:schemeClr>
                </a:solidFill>
              </a:rPr>
              <a:t>10:00</a:t>
            </a:r>
            <a:r>
              <a:rPr kumimoji="1" lang="ja-JP" altLang="en-US" sz="3200" b="1" i="1" dirty="0">
                <a:solidFill>
                  <a:schemeClr val="bg1">
                    <a:lumMod val="95000"/>
                  </a:schemeClr>
                </a:solidFill>
              </a:rPr>
              <a:t>～</a:t>
            </a:r>
            <a:r>
              <a:rPr kumimoji="1" lang="en-US" altLang="ja-JP" sz="3200" b="1" i="1" dirty="0">
                <a:solidFill>
                  <a:schemeClr val="bg1">
                    <a:lumMod val="95000"/>
                  </a:schemeClr>
                </a:solidFill>
              </a:rPr>
              <a:t>11:00</a:t>
            </a:r>
          </a:p>
          <a:p>
            <a:endParaRPr kumimoji="1" lang="ja-JP" altLang="en-US" sz="5400" b="1" i="1" dirty="0"/>
          </a:p>
        </p:txBody>
      </p:sp>
      <p:pic>
        <p:nvPicPr>
          <p:cNvPr id="16" name="図 1">
            <a:extLst>
              <a:ext uri="{FF2B5EF4-FFF2-40B4-BE49-F238E27FC236}">
                <a16:creationId xmlns:a16="http://schemas.microsoft.com/office/drawing/2014/main" id="{59BFEDF4-B816-A3DA-81D6-77F3E034A7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3227" y="1252985"/>
            <a:ext cx="1319893" cy="1770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A091F71-1EDF-46E3-6E55-FD02A294FE40}"/>
              </a:ext>
            </a:extLst>
          </p:cNvPr>
          <p:cNvSpPr txBox="1"/>
          <p:nvPr/>
        </p:nvSpPr>
        <p:spPr>
          <a:xfrm>
            <a:off x="4066438" y="3161376"/>
            <a:ext cx="1153469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1" lang="ja-JP" altLang="en-US" b="1" i="1" dirty="0">
                <a:latin typeface="+mn-ea"/>
              </a:rPr>
              <a:t>浅川裕司</a:t>
            </a:r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E4378488-049A-78AF-59E0-4B3C1768EE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7588" y="4000366"/>
            <a:ext cx="2177853" cy="1782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図 24" descr="グラフ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885A985B-224A-5BC2-0936-67A96ED8636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067323" y="7499720"/>
            <a:ext cx="2785515" cy="2402073"/>
          </a:xfrm>
          <a:prstGeom prst="rect">
            <a:avLst/>
          </a:prstGeom>
        </p:spPr>
      </p:pic>
      <p:pic>
        <p:nvPicPr>
          <p:cNvPr id="31" name="図 30" descr="アイコン, カレンダー&#10;&#10;AI 生成コンテンツは誤りを含む可能性があります。">
            <a:extLst>
              <a:ext uri="{FF2B5EF4-FFF2-40B4-BE49-F238E27FC236}">
                <a16:creationId xmlns:a16="http://schemas.microsoft.com/office/drawing/2014/main" id="{B129E7E6-BEBA-E8BB-294D-6683A052A90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-6506637" y="7419334"/>
            <a:ext cx="3393827" cy="2366034"/>
          </a:xfrm>
          <a:prstGeom prst="rect">
            <a:avLst/>
          </a:prstGeom>
        </p:spPr>
      </p:pic>
      <p:pic>
        <p:nvPicPr>
          <p:cNvPr id="34" name="図 33" descr="グラフ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891500D0-DC26-DDC2-3D96-8974498291B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618402" y="8047501"/>
            <a:ext cx="3429000" cy="2369393"/>
          </a:xfrm>
          <a:prstGeom prst="rect">
            <a:avLst/>
          </a:prstGeom>
        </p:spPr>
      </p:pic>
      <p:pic>
        <p:nvPicPr>
          <p:cNvPr id="10" name="図 9" descr="グラフ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DE65DBB1-A271-B3BF-2387-AAEE8CEA7FB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496732" y="6661385"/>
            <a:ext cx="3361268" cy="2366034"/>
          </a:xfrm>
          <a:prstGeom prst="rect">
            <a:avLst/>
          </a:prstGeom>
        </p:spPr>
      </p:pic>
      <p:pic>
        <p:nvPicPr>
          <p:cNvPr id="4" name="図 3" descr="レッスン紹介 レズミルズ ボディパンプとは？ 】 | 美ハッピー☾.キリピラティス｜行橋市パーソナルスタジオ">
            <a:extLst>
              <a:ext uri="{FF2B5EF4-FFF2-40B4-BE49-F238E27FC236}">
                <a16:creationId xmlns:a16="http://schemas.microsoft.com/office/drawing/2014/main" id="{EDB0C905-2DB9-F806-1106-90AB819274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500" y="2306558"/>
            <a:ext cx="3072637" cy="854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図 11" descr="Les Mills RPM™ | North Cypress Fitness">
            <a:extLst>
              <a:ext uri="{FF2B5EF4-FFF2-40B4-BE49-F238E27FC236}">
                <a16:creationId xmlns:a16="http://schemas.microsoft.com/office/drawing/2014/main" id="{1796A580-9640-8C0B-FBD3-AF86061D87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84" y="4789647"/>
            <a:ext cx="2416144" cy="9631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7" name="図 16" descr="アイコン, カレンダー&#10;&#10;AI 生成コンテンツは誤りを含む可能性があります。">
            <a:extLst>
              <a:ext uri="{FF2B5EF4-FFF2-40B4-BE49-F238E27FC236}">
                <a16:creationId xmlns:a16="http://schemas.microsoft.com/office/drawing/2014/main" id="{0EAD0C7E-BBC0-28DD-BCB2-B96D3F1434D0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6655480"/>
            <a:ext cx="3393827" cy="2375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12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1014</TotalTime>
  <Words>137</Words>
  <Application>Microsoft Office PowerPoint</Application>
  <PresentationFormat>ワイド画面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藤井 熙</dc:creator>
  <cp:lastModifiedBy>藤井 熙</cp:lastModifiedBy>
  <cp:revision>20</cp:revision>
  <cp:lastPrinted>2026-01-10T11:51:06Z</cp:lastPrinted>
  <dcterms:created xsi:type="dcterms:W3CDTF">2025-07-17T13:29:36Z</dcterms:created>
  <dcterms:modified xsi:type="dcterms:W3CDTF">2026-01-10T11:52:14Z</dcterms:modified>
</cp:coreProperties>
</file>